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30275213" cy="428037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60"/>
    <p:restoredTop sz="94598"/>
  </p:normalViewPr>
  <p:slideViewPr>
    <p:cSldViewPr snapToGrid="0">
      <p:cViewPr varScale="1">
        <p:scale>
          <a:sx n="16" d="100"/>
          <a:sy n="16" d="100"/>
        </p:scale>
        <p:origin x="2488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641" y="7005156"/>
            <a:ext cx="25733931" cy="14902051"/>
          </a:xfrm>
        </p:spPr>
        <p:txBody>
          <a:bodyPr anchor="b"/>
          <a:lstStyle>
            <a:lvl1pPr algn="ctr">
              <a:defRPr sz="1986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84402" y="22481887"/>
            <a:ext cx="22706410" cy="10334331"/>
          </a:xfrm>
        </p:spPr>
        <p:txBody>
          <a:bodyPr/>
          <a:lstStyle>
            <a:lvl1pPr marL="0" indent="0" algn="ctr">
              <a:buNone/>
              <a:defRPr sz="7946"/>
            </a:lvl1pPr>
            <a:lvl2pPr marL="1513743" indent="0" algn="ctr">
              <a:buNone/>
              <a:defRPr sz="6622"/>
            </a:lvl2pPr>
            <a:lvl3pPr marL="3027487" indent="0" algn="ctr">
              <a:buNone/>
              <a:defRPr sz="5960"/>
            </a:lvl3pPr>
            <a:lvl4pPr marL="4541230" indent="0" algn="ctr">
              <a:buNone/>
              <a:defRPr sz="5297"/>
            </a:lvl4pPr>
            <a:lvl5pPr marL="6054974" indent="0" algn="ctr">
              <a:buNone/>
              <a:defRPr sz="5297"/>
            </a:lvl5pPr>
            <a:lvl6pPr marL="7568717" indent="0" algn="ctr">
              <a:buNone/>
              <a:defRPr sz="5297"/>
            </a:lvl6pPr>
            <a:lvl7pPr marL="9082461" indent="0" algn="ctr">
              <a:buNone/>
              <a:defRPr sz="5297"/>
            </a:lvl7pPr>
            <a:lvl8pPr marL="10596204" indent="0" algn="ctr">
              <a:buNone/>
              <a:defRPr sz="5297"/>
            </a:lvl8pPr>
            <a:lvl9pPr marL="12109948" indent="0" algn="ctr">
              <a:buNone/>
              <a:defRPr sz="5297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9C464-EBD9-3748-8977-1BF79E610369}" type="datetimeFigureOut">
              <a:rPr lang="en-US" smtClean="0"/>
              <a:t>10/10/25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49726-B0FD-7F42-842B-868AAB94A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9527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9C464-EBD9-3748-8977-1BF79E610369}" type="datetimeFigureOut">
              <a:rPr lang="en-US" smtClean="0"/>
              <a:t>10/10/25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49726-B0FD-7F42-842B-868AAB94A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5936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665701" y="2278904"/>
            <a:ext cx="6528093" cy="36274211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81423" y="2278904"/>
            <a:ext cx="19205838" cy="36274211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9C464-EBD9-3748-8977-1BF79E610369}" type="datetimeFigureOut">
              <a:rPr lang="en-US" smtClean="0"/>
              <a:t>10/10/25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49726-B0FD-7F42-842B-868AAB94A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55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9C464-EBD9-3748-8977-1BF79E610369}" type="datetimeFigureOut">
              <a:rPr lang="en-US" smtClean="0"/>
              <a:t>10/10/25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49726-B0FD-7F42-842B-868AAB94A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3216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5654" y="10671229"/>
            <a:ext cx="26112371" cy="17805173"/>
          </a:xfrm>
        </p:spPr>
        <p:txBody>
          <a:bodyPr anchor="b"/>
          <a:lstStyle>
            <a:lvl1pPr>
              <a:defRPr sz="1986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65654" y="28644846"/>
            <a:ext cx="26112371" cy="9363320"/>
          </a:xfrm>
        </p:spPr>
        <p:txBody>
          <a:bodyPr/>
          <a:lstStyle>
            <a:lvl1pPr marL="0" indent="0">
              <a:buNone/>
              <a:defRPr sz="7946">
                <a:solidFill>
                  <a:schemeClr val="tx1">
                    <a:tint val="82000"/>
                  </a:schemeClr>
                </a:solidFill>
              </a:defRPr>
            </a:lvl1pPr>
            <a:lvl2pPr marL="1513743" indent="0">
              <a:buNone/>
              <a:defRPr sz="6622">
                <a:solidFill>
                  <a:schemeClr val="tx1">
                    <a:tint val="82000"/>
                  </a:schemeClr>
                </a:solidFill>
              </a:defRPr>
            </a:lvl2pPr>
            <a:lvl3pPr marL="3027487" indent="0">
              <a:buNone/>
              <a:defRPr sz="5960">
                <a:solidFill>
                  <a:schemeClr val="tx1">
                    <a:tint val="82000"/>
                  </a:schemeClr>
                </a:solidFill>
              </a:defRPr>
            </a:lvl3pPr>
            <a:lvl4pPr marL="4541230" indent="0">
              <a:buNone/>
              <a:defRPr sz="5297">
                <a:solidFill>
                  <a:schemeClr val="tx1">
                    <a:tint val="82000"/>
                  </a:schemeClr>
                </a:solidFill>
              </a:defRPr>
            </a:lvl4pPr>
            <a:lvl5pPr marL="6054974" indent="0">
              <a:buNone/>
              <a:defRPr sz="5297">
                <a:solidFill>
                  <a:schemeClr val="tx1">
                    <a:tint val="82000"/>
                  </a:schemeClr>
                </a:solidFill>
              </a:defRPr>
            </a:lvl5pPr>
            <a:lvl6pPr marL="7568717" indent="0">
              <a:buNone/>
              <a:defRPr sz="5297">
                <a:solidFill>
                  <a:schemeClr val="tx1">
                    <a:tint val="82000"/>
                  </a:schemeClr>
                </a:solidFill>
              </a:defRPr>
            </a:lvl6pPr>
            <a:lvl7pPr marL="9082461" indent="0">
              <a:buNone/>
              <a:defRPr sz="5297">
                <a:solidFill>
                  <a:schemeClr val="tx1">
                    <a:tint val="82000"/>
                  </a:schemeClr>
                </a:solidFill>
              </a:defRPr>
            </a:lvl7pPr>
            <a:lvl8pPr marL="10596204" indent="0">
              <a:buNone/>
              <a:defRPr sz="5297">
                <a:solidFill>
                  <a:schemeClr val="tx1">
                    <a:tint val="82000"/>
                  </a:schemeClr>
                </a:solidFill>
              </a:defRPr>
            </a:lvl8pPr>
            <a:lvl9pPr marL="12109948" indent="0">
              <a:buNone/>
              <a:defRPr sz="5297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9C464-EBD9-3748-8977-1BF79E610369}" type="datetimeFigureOut">
              <a:rPr lang="en-US" smtClean="0"/>
              <a:t>10/10/25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49726-B0FD-7F42-842B-868AAB94A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783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81421" y="11394520"/>
            <a:ext cx="12866966" cy="2715859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26826" y="11394520"/>
            <a:ext cx="12866966" cy="2715859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9C464-EBD9-3748-8977-1BF79E610369}" type="datetimeFigureOut">
              <a:rPr lang="en-US" smtClean="0"/>
              <a:t>10/10/25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49726-B0FD-7F42-842B-868AAB94A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768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278913"/>
            <a:ext cx="26112371" cy="8273416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5368" y="10492870"/>
            <a:ext cx="12807832" cy="5142393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85368" y="15635264"/>
            <a:ext cx="12807832" cy="2299711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26828" y="10492870"/>
            <a:ext cx="12870909" cy="5142393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26828" y="15635264"/>
            <a:ext cx="12870909" cy="2299711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9C464-EBD9-3748-8977-1BF79E610369}" type="datetimeFigureOut">
              <a:rPr lang="en-US" smtClean="0"/>
              <a:t>10/10/25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49726-B0FD-7F42-842B-868AAB94A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3419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9C464-EBD9-3748-8977-1BF79E610369}" type="datetimeFigureOut">
              <a:rPr lang="en-US" smtClean="0"/>
              <a:t>10/10/25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49726-B0FD-7F42-842B-868AAB94A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7066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9C464-EBD9-3748-8977-1BF79E610369}" type="datetimeFigureOut">
              <a:rPr lang="en-US" smtClean="0"/>
              <a:t>10/10/25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49726-B0FD-7F42-842B-868AAB94A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3285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584"/>
            <a:ext cx="9764544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0909" y="6162959"/>
            <a:ext cx="15326827" cy="30418415"/>
          </a:xfrm>
        </p:spPr>
        <p:txBody>
          <a:bodyPr/>
          <a:lstStyle>
            <a:lvl1pPr>
              <a:defRPr sz="10595"/>
            </a:lvl1pPr>
            <a:lvl2pPr>
              <a:defRPr sz="9271"/>
            </a:lvl2pPr>
            <a:lvl3pPr>
              <a:defRPr sz="7946"/>
            </a:lvl3pPr>
            <a:lvl4pPr>
              <a:defRPr sz="6622"/>
            </a:lvl4pPr>
            <a:lvl5pPr>
              <a:defRPr sz="6622"/>
            </a:lvl5pPr>
            <a:lvl6pPr>
              <a:defRPr sz="6622"/>
            </a:lvl6pPr>
            <a:lvl7pPr>
              <a:defRPr sz="6622"/>
            </a:lvl7pPr>
            <a:lvl8pPr>
              <a:defRPr sz="6622"/>
            </a:lvl8pPr>
            <a:lvl9pPr>
              <a:defRPr sz="6622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1129"/>
            <a:ext cx="9764544" cy="23789780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9C464-EBD9-3748-8977-1BF79E610369}" type="datetimeFigureOut">
              <a:rPr lang="en-US" smtClean="0"/>
              <a:t>10/10/25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49726-B0FD-7F42-842B-868AAB94A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5969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584"/>
            <a:ext cx="9764544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70909" y="6162959"/>
            <a:ext cx="15326827" cy="30418415"/>
          </a:xfrm>
        </p:spPr>
        <p:txBody>
          <a:bodyPr anchor="t"/>
          <a:lstStyle>
            <a:lvl1pPr marL="0" indent="0">
              <a:buNone/>
              <a:defRPr sz="10595"/>
            </a:lvl1pPr>
            <a:lvl2pPr marL="1513743" indent="0">
              <a:buNone/>
              <a:defRPr sz="9271"/>
            </a:lvl2pPr>
            <a:lvl3pPr marL="3027487" indent="0">
              <a:buNone/>
              <a:defRPr sz="7946"/>
            </a:lvl3pPr>
            <a:lvl4pPr marL="4541230" indent="0">
              <a:buNone/>
              <a:defRPr sz="6622"/>
            </a:lvl4pPr>
            <a:lvl5pPr marL="6054974" indent="0">
              <a:buNone/>
              <a:defRPr sz="6622"/>
            </a:lvl5pPr>
            <a:lvl6pPr marL="7568717" indent="0">
              <a:buNone/>
              <a:defRPr sz="6622"/>
            </a:lvl6pPr>
            <a:lvl7pPr marL="9082461" indent="0">
              <a:buNone/>
              <a:defRPr sz="6622"/>
            </a:lvl7pPr>
            <a:lvl8pPr marL="10596204" indent="0">
              <a:buNone/>
              <a:defRPr sz="6622"/>
            </a:lvl8pPr>
            <a:lvl9pPr marL="12109948" indent="0">
              <a:buNone/>
              <a:defRPr sz="6622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1129"/>
            <a:ext cx="9764544" cy="23789780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9C464-EBD9-3748-8977-1BF79E610369}" type="datetimeFigureOut">
              <a:rPr lang="en-US" smtClean="0"/>
              <a:t>10/10/25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49726-B0FD-7F42-842B-868AAB94A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850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81421" y="2278913"/>
            <a:ext cx="26112371" cy="82734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1421" y="11394520"/>
            <a:ext cx="26112371" cy="271585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81421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97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179C464-EBD9-3748-8977-1BF79E610369}" type="datetimeFigureOut">
              <a:rPr lang="en-US" smtClean="0"/>
              <a:t>10/10/25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28665" y="39672756"/>
            <a:ext cx="10217884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97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381869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97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049726-B0FD-7F42-842B-868AAB94A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085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3027487" rtl="0" eaLnBrk="1" latinLnBrk="0" hangingPunct="1">
        <a:lnSpc>
          <a:spcPct val="90000"/>
        </a:lnSpc>
        <a:spcBef>
          <a:spcPct val="0"/>
        </a:spcBef>
        <a:buNone/>
        <a:defRPr sz="145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56872" indent="-756872" algn="l" defTabSz="3027487" rtl="0" eaLnBrk="1" latinLnBrk="0" hangingPunct="1">
        <a:lnSpc>
          <a:spcPct val="90000"/>
        </a:lnSpc>
        <a:spcBef>
          <a:spcPts val="3311"/>
        </a:spcBef>
        <a:buFont typeface="Arial" panose="020B0604020202020204" pitchFamily="34" charset="0"/>
        <a:buChar char="•"/>
        <a:defRPr sz="9271" kern="1200">
          <a:solidFill>
            <a:schemeClr val="tx1"/>
          </a:solidFill>
          <a:latin typeface="+mn-lt"/>
          <a:ea typeface="+mn-ea"/>
          <a:cs typeface="+mn-cs"/>
        </a:defRPr>
      </a:lvl1pPr>
      <a:lvl2pPr marL="2270615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2pPr>
      <a:lvl3pPr marL="378435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6622" kern="1200">
          <a:solidFill>
            <a:schemeClr val="tx1"/>
          </a:solidFill>
          <a:latin typeface="+mn-lt"/>
          <a:ea typeface="+mn-ea"/>
          <a:cs typeface="+mn-cs"/>
        </a:defRPr>
      </a:lvl3pPr>
      <a:lvl4pPr marL="5298102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81184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832558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839333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135307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866820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1pPr>
      <a:lvl2pPr marL="1513743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2pPr>
      <a:lvl3pPr marL="3027487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3pPr>
      <a:lvl4pPr marL="4541230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054974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7568717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082461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0596204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109948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90241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Zamir Ahmad Zamani</dc:creator>
  <cp:lastModifiedBy>Zamir Ahmad Zamani</cp:lastModifiedBy>
  <cp:revision>3</cp:revision>
  <dcterms:created xsi:type="dcterms:W3CDTF">2025-10-10T06:57:37Z</dcterms:created>
  <dcterms:modified xsi:type="dcterms:W3CDTF">2025-10-10T07:14:09Z</dcterms:modified>
</cp:coreProperties>
</file>